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28" r:id="rId2"/>
    <p:sldId id="261" r:id="rId3"/>
    <p:sldId id="332" r:id="rId4"/>
    <p:sldId id="329" r:id="rId5"/>
    <p:sldId id="336" r:id="rId6"/>
    <p:sldId id="337" r:id="rId7"/>
    <p:sldId id="338" r:id="rId8"/>
    <p:sldId id="339" r:id="rId9"/>
    <p:sldId id="340" r:id="rId10"/>
    <p:sldId id="341" r:id="rId11"/>
    <p:sldId id="33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25"/>
    <a:srgbClr val="FF6600"/>
    <a:srgbClr val="1E76B8"/>
    <a:srgbClr val="002E8A"/>
    <a:srgbClr val="003399"/>
    <a:srgbClr val="7D5008"/>
    <a:srgbClr val="FFCC66"/>
    <a:srgbClr val="FF99CC"/>
    <a:srgbClr val="0033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3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5F2E-D500-414A-BAF7-6B804D39B73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7E7A0F9-2B47-40F7-9C17-F58E81CB24FA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DB49-0931-4F22-8E8D-5BC27688EBB4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857997-6329-1510-C253-4B0150AD5DDA}"/>
              </a:ext>
            </a:extLst>
          </p:cNvPr>
          <p:cNvSpPr txBox="1"/>
          <p:nvPr/>
        </p:nvSpPr>
        <p:spPr>
          <a:xfrm>
            <a:off x="3805646" y="4190943"/>
            <a:ext cx="8315179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หลักสูตร..........................</a:t>
            </a:r>
          </a:p>
          <a:p>
            <a:pPr algn="ctr"/>
            <a:endParaRPr lang="th-TH" sz="12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สาขาวิชา.......................................</a:t>
            </a:r>
          </a:p>
          <a:p>
            <a:pPr algn="ctr"/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</a:t>
            </a:r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</a:t>
            </a:r>
            <a:r>
              <a:rPr lang="th-TH" sz="35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ปริญญาตรี/บัณฑิตศึกษา </a:t>
            </a:r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2565</a:t>
            </a:r>
            <a:endParaRPr lang="th-TH" sz="3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5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34834" y="-13830"/>
            <a:ext cx="12226834" cy="6890881"/>
            <a:chOff x="-34834" y="-13830"/>
            <a:chExt cx="12226834" cy="6890881"/>
          </a:xfrm>
        </p:grpSpPr>
        <p:grpSp>
          <p:nvGrpSpPr>
            <p:cNvPr id="2" name="Group 1"/>
            <p:cNvGrpSpPr/>
            <p:nvPr/>
          </p:nvGrpSpPr>
          <p:grpSpPr>
            <a:xfrm>
              <a:off x="-1440" y="2144309"/>
              <a:ext cx="12191999" cy="2016212"/>
              <a:chOff x="-1440" y="1900469"/>
              <a:chExt cx="12191999" cy="2016212"/>
            </a:xfrm>
          </p:grpSpPr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D627A97D-D8E2-4240-9113-6E033FC81188}"/>
                  </a:ext>
                </a:extLst>
              </p:cNvPr>
              <p:cNvSpPr/>
              <p:nvPr/>
            </p:nvSpPr>
            <p:spPr>
              <a:xfrm flipH="1">
                <a:off x="-1440" y="1900469"/>
                <a:ext cx="12191999" cy="2016212"/>
              </a:xfrm>
              <a:prstGeom prst="rect">
                <a:avLst/>
              </a:prstGeom>
              <a:solidFill>
                <a:srgbClr val="1E76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6C3973-B437-4A64-BDCB-C65AB61CFB93}"/>
                  </a:ext>
                </a:extLst>
              </p:cNvPr>
              <p:cNvSpPr txBox="1"/>
              <p:nvPr/>
            </p:nvSpPr>
            <p:spPr>
              <a:xfrm>
                <a:off x="5389641" y="1937448"/>
                <a:ext cx="6731183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แบบเสนอขอ</a:t>
                </a:r>
                <a:b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</a:br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(เปิดหลักสูตรใหม่)</a:t>
                </a:r>
                <a:endParaRPr lang="th-TH" sz="5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pic>
          <p:nvPicPr>
            <p:cNvPr id="18" name="Picture Placeholder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7" r="12777"/>
            <a:stretch>
              <a:fillRect/>
            </a:stretch>
          </p:blipFill>
          <p:spPr>
            <a:xfrm>
              <a:off x="-30527" y="-13830"/>
              <a:ext cx="7415396" cy="6886575"/>
            </a:xfrm>
            <a:custGeom>
              <a:avLst/>
              <a:gdLst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304398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0 w 7155850"/>
                <a:gd name="connsiteY14" fmla="*/ 6858000 h 6877050"/>
                <a:gd name="connsiteX15" fmla="*/ 0 w 7155850"/>
                <a:gd name="connsiteY15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1329860 w 7155850"/>
                <a:gd name="connsiteY12" fmla="*/ 6877050 h 6877050"/>
                <a:gd name="connsiteX13" fmla="*/ 0 w 7155850"/>
                <a:gd name="connsiteY13" fmla="*/ 6858000 h 6877050"/>
                <a:gd name="connsiteX14" fmla="*/ 0 w 7155850"/>
                <a:gd name="connsiteY14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0 w 7155850"/>
                <a:gd name="connsiteY12" fmla="*/ 6858000 h 6877050"/>
                <a:gd name="connsiteX13" fmla="*/ 0 w 7155850"/>
                <a:gd name="connsiteY13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0 w 7155850"/>
                <a:gd name="connsiteY11" fmla="*/ 6858000 h 6877050"/>
                <a:gd name="connsiteX12" fmla="*/ 0 w 7155850"/>
                <a:gd name="connsiteY12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2945517 w 7155850"/>
                <a:gd name="connsiteY7" fmla="*/ 6877050 h 6877050"/>
                <a:gd name="connsiteX8" fmla="*/ 2928567 w 7155850"/>
                <a:gd name="connsiteY8" fmla="*/ 6849441 h 6877050"/>
                <a:gd name="connsiteX9" fmla="*/ 2911768 w 7155850"/>
                <a:gd name="connsiteY9" fmla="*/ 6877050 h 6877050"/>
                <a:gd name="connsiteX10" fmla="*/ 0 w 7155850"/>
                <a:gd name="connsiteY10" fmla="*/ 6858000 h 6877050"/>
                <a:gd name="connsiteX11" fmla="*/ 0 w 7155850"/>
                <a:gd name="connsiteY11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2945517 w 7155850"/>
                <a:gd name="connsiteY6" fmla="*/ 6877050 h 6877050"/>
                <a:gd name="connsiteX7" fmla="*/ 2928567 w 7155850"/>
                <a:gd name="connsiteY7" fmla="*/ 6849441 h 6877050"/>
                <a:gd name="connsiteX8" fmla="*/ 2911768 w 7155850"/>
                <a:gd name="connsiteY8" fmla="*/ 6877050 h 6877050"/>
                <a:gd name="connsiteX9" fmla="*/ 0 w 7155850"/>
                <a:gd name="connsiteY9" fmla="*/ 6858000 h 6877050"/>
                <a:gd name="connsiteX10" fmla="*/ 0 w 7155850"/>
                <a:gd name="connsiteY10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2945517 w 7155850"/>
                <a:gd name="connsiteY5" fmla="*/ 6877050 h 6877050"/>
                <a:gd name="connsiteX6" fmla="*/ 2928567 w 7155850"/>
                <a:gd name="connsiteY6" fmla="*/ 6849441 h 6877050"/>
                <a:gd name="connsiteX7" fmla="*/ 2911768 w 7155850"/>
                <a:gd name="connsiteY7" fmla="*/ 6877050 h 6877050"/>
                <a:gd name="connsiteX8" fmla="*/ 0 w 7155850"/>
                <a:gd name="connsiteY8" fmla="*/ 6858000 h 6877050"/>
                <a:gd name="connsiteX9" fmla="*/ 0 w 7155850"/>
                <a:gd name="connsiteY9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2945517 w 7155850"/>
                <a:gd name="connsiteY4" fmla="*/ 6877050 h 6877050"/>
                <a:gd name="connsiteX5" fmla="*/ 2928567 w 7155850"/>
                <a:gd name="connsiteY5" fmla="*/ 6849441 h 6877050"/>
                <a:gd name="connsiteX6" fmla="*/ 2911768 w 7155850"/>
                <a:gd name="connsiteY6" fmla="*/ 6877050 h 6877050"/>
                <a:gd name="connsiteX7" fmla="*/ 0 w 7155850"/>
                <a:gd name="connsiteY7" fmla="*/ 6858000 h 6877050"/>
                <a:gd name="connsiteX8" fmla="*/ 0 w 7155850"/>
                <a:gd name="connsiteY8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155850 w 7155850"/>
                <a:gd name="connsiteY2" fmla="*/ 19050 h 6877050"/>
                <a:gd name="connsiteX3" fmla="*/ 2945517 w 7155850"/>
                <a:gd name="connsiteY3" fmla="*/ 6877050 h 6877050"/>
                <a:gd name="connsiteX4" fmla="*/ 2928567 w 7155850"/>
                <a:gd name="connsiteY4" fmla="*/ 6849441 h 6877050"/>
                <a:gd name="connsiteX5" fmla="*/ 2911768 w 7155850"/>
                <a:gd name="connsiteY5" fmla="*/ 6877050 h 6877050"/>
                <a:gd name="connsiteX6" fmla="*/ 0 w 7155850"/>
                <a:gd name="connsiteY6" fmla="*/ 6858000 h 6877050"/>
                <a:gd name="connsiteX7" fmla="*/ 0 w 7155850"/>
                <a:gd name="connsiteY7" fmla="*/ 0 h 6877050"/>
                <a:gd name="connsiteX0" fmla="*/ 0 w 7155850"/>
                <a:gd name="connsiteY0" fmla="*/ 0 h 6877050"/>
                <a:gd name="connsiteX1" fmla="*/ 7155850 w 7155850"/>
                <a:gd name="connsiteY1" fmla="*/ 19050 h 6877050"/>
                <a:gd name="connsiteX2" fmla="*/ 2945517 w 7155850"/>
                <a:gd name="connsiteY2" fmla="*/ 6877050 h 6877050"/>
                <a:gd name="connsiteX3" fmla="*/ 2928567 w 7155850"/>
                <a:gd name="connsiteY3" fmla="*/ 6849441 h 6877050"/>
                <a:gd name="connsiteX4" fmla="*/ 2911768 w 7155850"/>
                <a:gd name="connsiteY4" fmla="*/ 6877050 h 6877050"/>
                <a:gd name="connsiteX5" fmla="*/ 0 w 7155850"/>
                <a:gd name="connsiteY5" fmla="*/ 6858000 h 6877050"/>
                <a:gd name="connsiteX6" fmla="*/ 0 w 7155850"/>
                <a:gd name="connsiteY6" fmla="*/ 0 h 6877050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2911768 w 7184425"/>
                <a:gd name="connsiteY4" fmla="*/ 6886575 h 6886575"/>
                <a:gd name="connsiteX5" fmla="*/ 0 w 7184425"/>
                <a:gd name="connsiteY5" fmla="*/ 6867525 h 6886575"/>
                <a:gd name="connsiteX6" fmla="*/ 0 w 7184425"/>
                <a:gd name="connsiteY6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0 w 7184425"/>
                <a:gd name="connsiteY4" fmla="*/ 6867525 h 6886575"/>
                <a:gd name="connsiteX5" fmla="*/ 0 w 7184425"/>
                <a:gd name="connsiteY5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0 w 7184425"/>
                <a:gd name="connsiteY3" fmla="*/ 6867525 h 6886575"/>
                <a:gd name="connsiteX4" fmla="*/ 0 w 7184425"/>
                <a:gd name="connsiteY4" fmla="*/ 9525 h 688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425" h="6886575">
                  <a:moveTo>
                    <a:pt x="0" y="9525"/>
                  </a:moveTo>
                  <a:lnTo>
                    <a:pt x="7184425" y="0"/>
                  </a:lnTo>
                  <a:lnTo>
                    <a:pt x="2945517" y="6886575"/>
                  </a:lnTo>
                  <a:lnTo>
                    <a:pt x="0" y="6867525"/>
                  </a:lnTo>
                  <a:lnTo>
                    <a:pt x="0" y="9525"/>
                  </a:lnTo>
                  <a:close/>
                </a:path>
              </a:pathLst>
            </a:custGeom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3C6386F8-5933-46CE-8CBE-00A7BF33875C}"/>
                </a:ext>
              </a:extLst>
            </p:cNvPr>
            <p:cNvSpPr/>
            <p:nvPr/>
          </p:nvSpPr>
          <p:spPr>
            <a:xfrm>
              <a:off x="2987506" y="-9068"/>
              <a:ext cx="4804271" cy="6877049"/>
            </a:xfrm>
            <a:prstGeom prst="parallelogram">
              <a:avLst>
                <a:gd name="adj" fmla="val 88137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l="23972" t="12641" r="64932" b="79080"/>
            <a:stretch/>
          </p:blipFill>
          <p:spPr>
            <a:xfrm>
              <a:off x="7791777" y="264729"/>
              <a:ext cx="3464582" cy="182845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890206-8580-4FC7-A158-1E69B2B51C5E}"/>
                </a:ext>
              </a:extLst>
            </p:cNvPr>
            <p:cNvSpPr/>
            <p:nvPr/>
          </p:nvSpPr>
          <p:spPr>
            <a:xfrm>
              <a:off x="-34834" y="6576605"/>
              <a:ext cx="12226834" cy="3004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050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ความคาดหวังของผลลัพธ์การเรียนรู้ ชั้นปีที่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0430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76979"/>
              </p:ext>
            </p:extLst>
          </p:nvPr>
        </p:nvGraphicFramePr>
        <p:xfrm>
          <a:off x="662558" y="1402080"/>
          <a:ext cx="10862098" cy="129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505559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อาชีพที่ประกอบได้หลังสำเร็จการศึกษา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80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79072"/>
              </p:ext>
            </p:extLst>
          </p:nvPr>
        </p:nvGraphicFramePr>
        <p:xfrm>
          <a:off x="662558" y="2700716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514948511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55977"/>
              </p:ext>
            </p:extLst>
          </p:nvPr>
        </p:nvGraphicFramePr>
        <p:xfrm>
          <a:off x="662558" y="342518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1890038374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25603"/>
              </p:ext>
            </p:extLst>
          </p:nvPr>
        </p:nvGraphicFramePr>
        <p:xfrm>
          <a:off x="662558" y="4140953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23151"/>
              </p:ext>
            </p:extLst>
          </p:nvPr>
        </p:nvGraphicFramePr>
        <p:xfrm>
          <a:off x="662558" y="4851072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48846"/>
            <a:ext cx="12196786" cy="3091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16728"/>
              </p:ext>
            </p:extLst>
          </p:nvPr>
        </p:nvGraphicFramePr>
        <p:xfrm>
          <a:off x="1611086" y="1375954"/>
          <a:ext cx="9353005" cy="369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3005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766337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</a:t>
                      </a:r>
                      <a:endParaRPr lang="en-US" sz="40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92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86406"/>
              </p:ext>
            </p:extLst>
          </p:nvPr>
        </p:nvGraphicFramePr>
        <p:xfrm>
          <a:off x="662558" y="1628611"/>
          <a:ext cx="10862098" cy="21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831861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ปรัชญา</a:t>
                      </a:r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284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5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วัตถุประสงค์ </a:t>
            </a:r>
            <a:endParaRPr lang="en-US" altLang="ko-KR" sz="55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44925"/>
              </p:ext>
            </p:extLst>
          </p:nvPr>
        </p:nvGraphicFramePr>
        <p:xfrm>
          <a:off x="662558" y="4085156"/>
          <a:ext cx="10862098" cy="208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821064">
                <a:tc>
                  <a:txBody>
                    <a:bodyPr/>
                    <a:lstStyle/>
                    <a:p>
                      <a:pPr algn="ctr"/>
                      <a:endParaRPr lang="th-TH" sz="7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  <a:endParaRPr lang="th-TH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267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09188"/>
              </p:ext>
            </p:extLst>
          </p:nvPr>
        </p:nvGraphicFramePr>
        <p:xfrm>
          <a:off x="662558" y="1628612"/>
          <a:ext cx="10862098" cy="341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1207863">
                <a:tc>
                  <a:txBody>
                    <a:bodyPr/>
                    <a:lstStyle/>
                    <a:p>
                      <a:pPr algn="ctr"/>
                      <a:r>
                        <a:rPr lang="th-TH" sz="45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โครงสร้างของหลักสูตร และหน่วยกิตตลอดหลักสูตร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202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57557" y="49605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ศักยภาพของอาจารย์ผู้รับผิดชอบ</a:t>
            </a:r>
            <a:r>
              <a:rPr lang="th-TH" sz="4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หลักสูตรและอาจารย์ประจำหลักสูตร</a:t>
            </a:r>
            <a:endParaRPr lang="th-TH" sz="4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092C9D-A4F4-C847-A824-DDE25E61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079318"/>
              </p:ext>
            </p:extLst>
          </p:nvPr>
        </p:nvGraphicFramePr>
        <p:xfrm>
          <a:off x="930443" y="1815569"/>
          <a:ext cx="10394781" cy="295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7063930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3480263261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343131578"/>
                    </a:ext>
                  </a:extLst>
                </a:gridCol>
              </a:tblGrid>
              <a:tr h="6453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 </a:t>
                      </a:r>
                      <a:r>
                        <a:rPr lang="en-US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นามสกุล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วุฒิการศึกษา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สาขาตรงหรือสัมพันธ์</a:t>
                      </a:r>
                      <a:endParaRPr lang="en-US" sz="2800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3139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56424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698343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02181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7696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319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64951"/>
              </p:ext>
            </p:extLst>
          </p:nvPr>
        </p:nvGraphicFramePr>
        <p:xfrm>
          <a:off x="930442" y="4770067"/>
          <a:ext cx="10394781" cy="4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14755767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82078514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571426875"/>
                    </a:ext>
                  </a:extLst>
                </a:gridCol>
              </a:tblGrid>
              <a:tr h="4483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0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08679"/>
              </p:ext>
            </p:extLst>
          </p:nvPr>
        </p:nvGraphicFramePr>
        <p:xfrm>
          <a:off x="662558" y="1299819"/>
          <a:ext cx="10862098" cy="144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เครือข่ายความร่วมมือทั้งภาครัฐและภาคเอกชน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54807"/>
              </p:ext>
            </p:extLst>
          </p:nvPr>
        </p:nvGraphicFramePr>
        <p:xfrm>
          <a:off x="662558" y="2724158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898312"/>
              </p:ext>
            </p:extLst>
          </p:nvPr>
        </p:nvGraphicFramePr>
        <p:xfrm>
          <a:off x="662558" y="343857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18994"/>
              </p:ext>
            </p:extLst>
          </p:nvPr>
        </p:nvGraphicFramePr>
        <p:xfrm>
          <a:off x="662558" y="415634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44020"/>
              </p:ext>
            </p:extLst>
          </p:nvPr>
        </p:nvGraphicFramePr>
        <p:xfrm>
          <a:off x="662558" y="4896033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ความคาดหวังของผลลัพธ์การเรียนรู้ ชั้นปีที่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29342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ความคาดหวังของผลลัพธ์การเรียนรู้ ชั้นปีที่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189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ความคาดหวังของผลลัพธ์การเรียนรู้ ชั้นปีที่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0393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1694</TotalTime>
  <Words>241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Fira Sans</vt:lpstr>
      <vt:lpstr>TH Sarabun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yim ployphan</dc:creator>
  <cp:lastModifiedBy>Vice President_VRU</cp:lastModifiedBy>
  <cp:revision>88</cp:revision>
  <dcterms:created xsi:type="dcterms:W3CDTF">2022-01-06T03:24:11Z</dcterms:created>
  <dcterms:modified xsi:type="dcterms:W3CDTF">2023-02-03T07:36:24Z</dcterms:modified>
</cp:coreProperties>
</file>