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28" r:id="rId2"/>
    <p:sldId id="261" r:id="rId3"/>
    <p:sldId id="329" r:id="rId4"/>
    <p:sldId id="335" r:id="rId5"/>
    <p:sldId id="338" r:id="rId6"/>
    <p:sldId id="343" r:id="rId7"/>
    <p:sldId id="33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25"/>
    <a:srgbClr val="FF6600"/>
    <a:srgbClr val="1E76B8"/>
    <a:srgbClr val="002E8A"/>
    <a:srgbClr val="003399"/>
    <a:srgbClr val="7D5008"/>
    <a:srgbClr val="FFCC66"/>
    <a:srgbClr val="FF99CC"/>
    <a:srgbClr val="0033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86" y="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3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6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59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36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7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0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8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7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7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2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6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B5F2E-D500-414A-BAF7-6B804D39B7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1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7E7A0F9-2B47-40F7-9C17-F58E81CB24FA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6BDB49-0931-4F22-8E8D-5BC27688EBB4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857997-6329-1510-C253-4B0150AD5DDA}"/>
              </a:ext>
            </a:extLst>
          </p:cNvPr>
          <p:cNvSpPr txBox="1"/>
          <p:nvPr/>
        </p:nvSpPr>
        <p:spPr>
          <a:xfrm>
            <a:off x="3744686" y="4254721"/>
            <a:ext cx="8445873" cy="2385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หลักสูตร..........................</a:t>
            </a:r>
          </a:p>
          <a:p>
            <a:pPr algn="ct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สาขาวิชา.......................................</a:t>
            </a:r>
          </a:p>
          <a:p>
            <a:pPr algn="ctr"/>
            <a:endParaRPr lang="th-TH" sz="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ตามเกณฑ์มาตรฐานหลักสูตรระดับปริญญาตรี พ.ศ. 2565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-34834" y="-13830"/>
            <a:ext cx="12226834" cy="6890881"/>
            <a:chOff x="-34834" y="-13830"/>
            <a:chExt cx="12226834" cy="6890881"/>
          </a:xfrm>
        </p:grpSpPr>
        <p:grpSp>
          <p:nvGrpSpPr>
            <p:cNvPr id="2" name="Group 1"/>
            <p:cNvGrpSpPr/>
            <p:nvPr/>
          </p:nvGrpSpPr>
          <p:grpSpPr>
            <a:xfrm>
              <a:off x="-1440" y="2231399"/>
              <a:ext cx="12191999" cy="2016212"/>
              <a:chOff x="-1440" y="1987559"/>
              <a:chExt cx="12191999" cy="2016212"/>
            </a:xfrm>
          </p:grpSpPr>
          <p:sp>
            <p:nvSpPr>
              <p:cNvPr id="14" name="Rectangle 5">
                <a:extLst>
                  <a:ext uri="{FF2B5EF4-FFF2-40B4-BE49-F238E27FC236}">
                    <a16:creationId xmlns:a16="http://schemas.microsoft.com/office/drawing/2014/main" id="{D627A97D-D8E2-4240-9113-6E033FC81188}"/>
                  </a:ext>
                </a:extLst>
              </p:cNvPr>
              <p:cNvSpPr/>
              <p:nvPr/>
            </p:nvSpPr>
            <p:spPr>
              <a:xfrm flipH="1">
                <a:off x="-1440" y="1987559"/>
                <a:ext cx="12191999" cy="2016212"/>
              </a:xfrm>
              <a:prstGeom prst="rect">
                <a:avLst/>
              </a:prstGeom>
              <a:solidFill>
                <a:srgbClr val="1E76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16C3973-B437-4A64-BDCB-C65AB61CFB93}"/>
                  </a:ext>
                </a:extLst>
              </p:cNvPr>
              <p:cNvSpPr txBox="1"/>
              <p:nvPr/>
            </p:nvSpPr>
            <p:spPr>
              <a:xfrm>
                <a:off x="5389641" y="2085498"/>
                <a:ext cx="6731183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(ร่าง)</a:t>
                </a:r>
                <a:b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</a:br>
                <a: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หลักสูตรปรับปรุง</a:t>
                </a:r>
              </a:p>
            </p:txBody>
          </p:sp>
        </p:grpSp>
        <p:pic>
          <p:nvPicPr>
            <p:cNvPr id="18" name="Picture Placeholder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77" r="12777"/>
            <a:stretch>
              <a:fillRect/>
            </a:stretch>
          </p:blipFill>
          <p:spPr>
            <a:xfrm>
              <a:off x="-30527" y="-13830"/>
              <a:ext cx="7415396" cy="6886575"/>
            </a:xfrm>
            <a:custGeom>
              <a:avLst/>
              <a:gdLst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4710909 h 6877050"/>
                <a:gd name="connsiteX17" fmla="*/ 0 w 7155850"/>
                <a:gd name="connsiteY17" fmla="*/ 304398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4710909 h 6877050"/>
                <a:gd name="connsiteX17" fmla="*/ 0 w 7155850"/>
                <a:gd name="connsiteY17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0 w 7155850"/>
                <a:gd name="connsiteY14" fmla="*/ 6858000 h 6877050"/>
                <a:gd name="connsiteX15" fmla="*/ 0 w 7155850"/>
                <a:gd name="connsiteY15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1329860 w 7155850"/>
                <a:gd name="connsiteY12" fmla="*/ 6877050 h 6877050"/>
                <a:gd name="connsiteX13" fmla="*/ 0 w 7155850"/>
                <a:gd name="connsiteY13" fmla="*/ 6858000 h 6877050"/>
                <a:gd name="connsiteX14" fmla="*/ 0 w 7155850"/>
                <a:gd name="connsiteY14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0 w 7155850"/>
                <a:gd name="connsiteY12" fmla="*/ 6858000 h 6877050"/>
                <a:gd name="connsiteX13" fmla="*/ 0 w 7155850"/>
                <a:gd name="connsiteY13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0 w 7155850"/>
                <a:gd name="connsiteY11" fmla="*/ 6858000 h 6877050"/>
                <a:gd name="connsiteX12" fmla="*/ 0 w 7155850"/>
                <a:gd name="connsiteY12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2945517 w 7155850"/>
                <a:gd name="connsiteY7" fmla="*/ 6877050 h 6877050"/>
                <a:gd name="connsiteX8" fmla="*/ 2928567 w 7155850"/>
                <a:gd name="connsiteY8" fmla="*/ 6849441 h 6877050"/>
                <a:gd name="connsiteX9" fmla="*/ 2911768 w 7155850"/>
                <a:gd name="connsiteY9" fmla="*/ 6877050 h 6877050"/>
                <a:gd name="connsiteX10" fmla="*/ 0 w 7155850"/>
                <a:gd name="connsiteY10" fmla="*/ 6858000 h 6877050"/>
                <a:gd name="connsiteX11" fmla="*/ 0 w 7155850"/>
                <a:gd name="connsiteY11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2945517 w 7155850"/>
                <a:gd name="connsiteY6" fmla="*/ 6877050 h 6877050"/>
                <a:gd name="connsiteX7" fmla="*/ 2928567 w 7155850"/>
                <a:gd name="connsiteY7" fmla="*/ 6849441 h 6877050"/>
                <a:gd name="connsiteX8" fmla="*/ 2911768 w 7155850"/>
                <a:gd name="connsiteY8" fmla="*/ 6877050 h 6877050"/>
                <a:gd name="connsiteX9" fmla="*/ 0 w 7155850"/>
                <a:gd name="connsiteY9" fmla="*/ 6858000 h 6877050"/>
                <a:gd name="connsiteX10" fmla="*/ 0 w 7155850"/>
                <a:gd name="connsiteY10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2945517 w 7155850"/>
                <a:gd name="connsiteY5" fmla="*/ 6877050 h 6877050"/>
                <a:gd name="connsiteX6" fmla="*/ 2928567 w 7155850"/>
                <a:gd name="connsiteY6" fmla="*/ 6849441 h 6877050"/>
                <a:gd name="connsiteX7" fmla="*/ 2911768 w 7155850"/>
                <a:gd name="connsiteY7" fmla="*/ 6877050 h 6877050"/>
                <a:gd name="connsiteX8" fmla="*/ 0 w 7155850"/>
                <a:gd name="connsiteY8" fmla="*/ 6858000 h 6877050"/>
                <a:gd name="connsiteX9" fmla="*/ 0 w 7155850"/>
                <a:gd name="connsiteY9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2945517 w 7155850"/>
                <a:gd name="connsiteY4" fmla="*/ 6877050 h 6877050"/>
                <a:gd name="connsiteX5" fmla="*/ 2928567 w 7155850"/>
                <a:gd name="connsiteY5" fmla="*/ 6849441 h 6877050"/>
                <a:gd name="connsiteX6" fmla="*/ 2911768 w 7155850"/>
                <a:gd name="connsiteY6" fmla="*/ 6877050 h 6877050"/>
                <a:gd name="connsiteX7" fmla="*/ 0 w 7155850"/>
                <a:gd name="connsiteY7" fmla="*/ 6858000 h 6877050"/>
                <a:gd name="connsiteX8" fmla="*/ 0 w 7155850"/>
                <a:gd name="connsiteY8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155850 w 7155850"/>
                <a:gd name="connsiteY2" fmla="*/ 19050 h 6877050"/>
                <a:gd name="connsiteX3" fmla="*/ 2945517 w 7155850"/>
                <a:gd name="connsiteY3" fmla="*/ 6877050 h 6877050"/>
                <a:gd name="connsiteX4" fmla="*/ 2928567 w 7155850"/>
                <a:gd name="connsiteY4" fmla="*/ 6849441 h 6877050"/>
                <a:gd name="connsiteX5" fmla="*/ 2911768 w 7155850"/>
                <a:gd name="connsiteY5" fmla="*/ 6877050 h 6877050"/>
                <a:gd name="connsiteX6" fmla="*/ 0 w 7155850"/>
                <a:gd name="connsiteY6" fmla="*/ 6858000 h 6877050"/>
                <a:gd name="connsiteX7" fmla="*/ 0 w 7155850"/>
                <a:gd name="connsiteY7" fmla="*/ 0 h 6877050"/>
                <a:gd name="connsiteX0" fmla="*/ 0 w 7155850"/>
                <a:gd name="connsiteY0" fmla="*/ 0 h 6877050"/>
                <a:gd name="connsiteX1" fmla="*/ 7155850 w 7155850"/>
                <a:gd name="connsiteY1" fmla="*/ 19050 h 6877050"/>
                <a:gd name="connsiteX2" fmla="*/ 2945517 w 7155850"/>
                <a:gd name="connsiteY2" fmla="*/ 6877050 h 6877050"/>
                <a:gd name="connsiteX3" fmla="*/ 2928567 w 7155850"/>
                <a:gd name="connsiteY3" fmla="*/ 6849441 h 6877050"/>
                <a:gd name="connsiteX4" fmla="*/ 2911768 w 7155850"/>
                <a:gd name="connsiteY4" fmla="*/ 6877050 h 6877050"/>
                <a:gd name="connsiteX5" fmla="*/ 0 w 7155850"/>
                <a:gd name="connsiteY5" fmla="*/ 6858000 h 6877050"/>
                <a:gd name="connsiteX6" fmla="*/ 0 w 7155850"/>
                <a:gd name="connsiteY6" fmla="*/ 0 h 6877050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2928567 w 7184425"/>
                <a:gd name="connsiteY3" fmla="*/ 6858966 h 6886575"/>
                <a:gd name="connsiteX4" fmla="*/ 2911768 w 7184425"/>
                <a:gd name="connsiteY4" fmla="*/ 6886575 h 6886575"/>
                <a:gd name="connsiteX5" fmla="*/ 0 w 7184425"/>
                <a:gd name="connsiteY5" fmla="*/ 6867525 h 6886575"/>
                <a:gd name="connsiteX6" fmla="*/ 0 w 7184425"/>
                <a:gd name="connsiteY6" fmla="*/ 9525 h 6886575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2928567 w 7184425"/>
                <a:gd name="connsiteY3" fmla="*/ 6858966 h 6886575"/>
                <a:gd name="connsiteX4" fmla="*/ 0 w 7184425"/>
                <a:gd name="connsiteY4" fmla="*/ 6867525 h 6886575"/>
                <a:gd name="connsiteX5" fmla="*/ 0 w 7184425"/>
                <a:gd name="connsiteY5" fmla="*/ 9525 h 6886575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0 w 7184425"/>
                <a:gd name="connsiteY3" fmla="*/ 6867525 h 6886575"/>
                <a:gd name="connsiteX4" fmla="*/ 0 w 7184425"/>
                <a:gd name="connsiteY4" fmla="*/ 9525 h 6886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4425" h="6886575">
                  <a:moveTo>
                    <a:pt x="0" y="9525"/>
                  </a:moveTo>
                  <a:lnTo>
                    <a:pt x="7184425" y="0"/>
                  </a:lnTo>
                  <a:lnTo>
                    <a:pt x="2945517" y="6886575"/>
                  </a:lnTo>
                  <a:lnTo>
                    <a:pt x="0" y="6867525"/>
                  </a:lnTo>
                  <a:lnTo>
                    <a:pt x="0" y="9525"/>
                  </a:lnTo>
                  <a:close/>
                </a:path>
              </a:pathLst>
            </a:custGeom>
          </p:spPr>
        </p:pic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3C6386F8-5933-46CE-8CBE-00A7BF33875C}"/>
                </a:ext>
              </a:extLst>
            </p:cNvPr>
            <p:cNvSpPr/>
            <p:nvPr/>
          </p:nvSpPr>
          <p:spPr>
            <a:xfrm>
              <a:off x="2987506" y="-9068"/>
              <a:ext cx="4804271" cy="6877049"/>
            </a:xfrm>
            <a:prstGeom prst="parallelogram">
              <a:avLst>
                <a:gd name="adj" fmla="val 88137"/>
              </a:avLst>
            </a:prstGeom>
            <a:solidFill>
              <a:srgbClr val="70AD47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3"/>
            <a:srcRect l="23972" t="12641" r="64932" b="79080"/>
            <a:stretch/>
          </p:blipFill>
          <p:spPr>
            <a:xfrm>
              <a:off x="7791777" y="264729"/>
              <a:ext cx="3464582" cy="1828450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6890206-8580-4FC7-A158-1E69B2B51C5E}"/>
                </a:ext>
              </a:extLst>
            </p:cNvPr>
            <p:cNvSpPr/>
            <p:nvPr/>
          </p:nvSpPr>
          <p:spPr>
            <a:xfrm>
              <a:off x="-34834" y="6576605"/>
              <a:ext cx="12226834" cy="30044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210501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48846"/>
            <a:ext cx="12196786" cy="30915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64696"/>
              </p:ext>
            </p:extLst>
          </p:nvPr>
        </p:nvGraphicFramePr>
        <p:xfrm>
          <a:off x="662558" y="1689582"/>
          <a:ext cx="10862098" cy="2980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3859492696"/>
                    </a:ext>
                  </a:extLst>
                </a:gridCol>
              </a:tblGrid>
              <a:tr h="618200">
                <a:tc>
                  <a:txBody>
                    <a:bodyPr/>
                    <a:lstStyle/>
                    <a:p>
                      <a:pPr algn="ctr"/>
                      <a:r>
                        <a:rPr lang="th-TH" sz="32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หลักสูตรเดิม พ.ศ..............</a:t>
                      </a:r>
                      <a:endParaRPr lang="en-US" sz="3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หลักสูตรปรับปรุง พ.ศ..............</a:t>
                      </a:r>
                      <a:endParaRPr lang="en-US" sz="32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236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5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ชื่อหลักสูตร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ภาษาไทย  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……………………………………………….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ภาษาอังกฤษ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……………………………………………….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หลักสูตร 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: ………………………………………………</a:t>
                      </a:r>
                      <a:endParaRPr kumimoji="0" lang="th-TH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ภาษาไทย   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: ……………………………………………….</a:t>
                      </a:r>
                      <a:endParaRPr kumimoji="0" lang="th-TH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ภาษาอังกฤษ 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……………………………………………….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ชื่อหลักสูตร</a:t>
            </a:r>
            <a:endParaRPr lang="en-US" altLang="ko-KR" sz="5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BA5A6A-363C-9D4F-8615-8DC8F8097D47}"/>
              </a:ext>
            </a:extLst>
          </p:cNvPr>
          <p:cNvSpPr/>
          <p:nvPr/>
        </p:nvSpPr>
        <p:spPr>
          <a:xfrm>
            <a:off x="3265714" y="5007962"/>
            <a:ext cx="631371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ขอปรับปรุงโดย </a:t>
            </a:r>
            <a:r>
              <a:rPr lang="en-US" sz="3200" b="1" dirty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  <a:sym typeface="Wingdings" pitchFamily="2" charset="2"/>
              </a:rPr>
              <a:t></a:t>
            </a:r>
            <a:r>
              <a:rPr lang="th-TH" sz="3200" b="1" dirty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ใช้ชื่อเดิม	</a:t>
            </a:r>
            <a:r>
              <a:rPr lang="en-US" sz="3200" b="1" dirty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  <a:sym typeface="Wingdings" pitchFamily="2" charset="2"/>
              </a:rPr>
              <a:t></a:t>
            </a:r>
            <a:r>
              <a:rPr lang="th-TH" sz="3200" b="1" dirty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ชื่อใหม่</a:t>
            </a:r>
            <a:r>
              <a:rPr lang="en-US" sz="3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159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87636"/>
              </p:ext>
            </p:extLst>
          </p:nvPr>
        </p:nvGraphicFramePr>
        <p:xfrm>
          <a:off x="662558" y="1628612"/>
          <a:ext cx="10862098" cy="2879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3859492696"/>
                    </a:ext>
                  </a:extLst>
                </a:gridCol>
              </a:tblGrid>
              <a:tr h="1019755"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หลักสูตรเดิม พ.ศ..............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th-TH" sz="28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หลักสูตรปรับปรุง พ.ศ..............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1574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หมวดวิชาศึกษาทั่วไป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หมวดวิชาเฉพาะด้าน 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หมวดวิชาเลือกเสรี    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หน่วยกิตตลอดหลักสูตร           ..............   หน่วยกิต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หมวดวิชาศึกษาทั่วไป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หมวดวิชาเฉพาะด้าน 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หมวดวิชาเลือกเสรี    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หน่วยกิตตลอดหลักสูตร           ..............   หน่วยกิต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189804"/>
              </p:ext>
            </p:extLst>
          </p:nvPr>
        </p:nvGraphicFramePr>
        <p:xfrm>
          <a:off x="4241074" y="4742305"/>
          <a:ext cx="408432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320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</a:tblGrid>
              <a:tr h="1114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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 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เพิ่มจำนวน...................หน่วยกิต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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 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ลดจำนวน.....................หน่วยกิต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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 </a:t>
                      </a:r>
                      <a:r>
                        <a:rPr kumimoji="0" lang="th-TH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คงเดิม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1988821" y="276963"/>
            <a:ext cx="9896474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th-TH" sz="5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โครงสร้างหลักสูตร และหน่วยกิตตลอดหลักสูตร </a:t>
            </a:r>
          </a:p>
        </p:txBody>
      </p:sp>
    </p:spTree>
    <p:extLst>
      <p:ext uri="{BB962C8B-B14F-4D97-AF65-F5344CB8AC3E}">
        <p14:creationId xmlns:p14="http://schemas.microsoft.com/office/powerpoint/2010/main" val="37289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892126"/>
              </p:ext>
            </p:extLst>
          </p:nvPr>
        </p:nvGraphicFramePr>
        <p:xfrm>
          <a:off x="662558" y="1628612"/>
          <a:ext cx="5402066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453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2547527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เครือข่าย/ความร่วมมือ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ภาครัฐ/ภาคเอกชน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620110"/>
              </p:ext>
            </p:extLst>
          </p:nvPr>
        </p:nvGraphicFramePr>
        <p:xfrm>
          <a:off x="662558" y="2946700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เครือข่าย/ความร่วมมือทั้งภาครัฐและภาคเอกชน </a:t>
            </a:r>
          </a:p>
        </p:txBody>
      </p:sp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648970"/>
              </p:ext>
            </p:extLst>
          </p:nvPr>
        </p:nvGraphicFramePr>
        <p:xfrm>
          <a:off x="6055355" y="1623195"/>
          <a:ext cx="5402066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453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2547527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ปีที่ดำเนินการ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ลักษณะการดำเนินการ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86461"/>
              </p:ext>
            </p:extLst>
          </p:nvPr>
        </p:nvGraphicFramePr>
        <p:xfrm>
          <a:off x="6053266" y="2941283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11744"/>
              </p:ext>
            </p:extLst>
          </p:nvPr>
        </p:nvGraphicFramePr>
        <p:xfrm>
          <a:off x="666736" y="3678129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176299"/>
              </p:ext>
            </p:extLst>
          </p:nvPr>
        </p:nvGraphicFramePr>
        <p:xfrm>
          <a:off x="6057444" y="3672712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58000"/>
              </p:ext>
            </p:extLst>
          </p:nvPr>
        </p:nvGraphicFramePr>
        <p:xfrm>
          <a:off x="678094" y="4431082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8024"/>
              </p:ext>
            </p:extLst>
          </p:nvPr>
        </p:nvGraphicFramePr>
        <p:xfrm>
          <a:off x="6055355" y="4422767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056639"/>
              </p:ext>
            </p:extLst>
          </p:nvPr>
        </p:nvGraphicFramePr>
        <p:xfrm>
          <a:off x="678094" y="5188788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404933"/>
              </p:ext>
            </p:extLst>
          </p:nvPr>
        </p:nvGraphicFramePr>
        <p:xfrm>
          <a:off x="6055355" y="5169924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49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5517"/>
              </p:ext>
            </p:extLst>
          </p:nvPr>
        </p:nvGraphicFramePr>
        <p:xfrm>
          <a:off x="662558" y="1628612"/>
          <a:ext cx="10862098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ผลลัพธ์การเรียนรู้ที่ตลาดแรงงานต้องการ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ผลลัพธ์การเรียนรู้ที่ผู้มีส่วนได้เสียต้องการ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2558" y="2946700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2558" y="3694236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2567888038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558" y="4417254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424020396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62558" y="5108609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1010954373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ภาวะความต้องการบัณฑิตจากผู้มีส่วนได้ส่วนเสีย</a:t>
            </a:r>
          </a:p>
        </p:txBody>
      </p:sp>
    </p:spTree>
    <p:extLst>
      <p:ext uri="{BB962C8B-B14F-4D97-AF65-F5344CB8AC3E}">
        <p14:creationId xmlns:p14="http://schemas.microsoft.com/office/powerpoint/2010/main" val="3986161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436631" y="271867"/>
            <a:ext cx="8755298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endParaRPr lang="th-TH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ผลลัพธ์การเรียนรู้ของหลักสูตร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400" b="1" i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[PLO1-PLO5 </a:t>
            </a:r>
            <a:r>
              <a:rPr lang="th-TH" sz="2400" b="1" i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หมวดวิชาศึกษาทั่วไป</a:t>
            </a:r>
            <a:r>
              <a:rPr lang="en-US" sz="2400" b="1" i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]</a:t>
            </a:r>
            <a:endParaRPr lang="en-US" sz="24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th-TH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8E8DDC4-5224-D551-E4E4-45C5900D2AD5}"/>
              </a:ext>
            </a:extLst>
          </p:cNvPr>
          <p:cNvGraphicFramePr>
            <a:graphicFrameLocks noGrp="1"/>
          </p:cNvGraphicFramePr>
          <p:nvPr/>
        </p:nvGraphicFramePr>
        <p:xfrm>
          <a:off x="816757" y="1496276"/>
          <a:ext cx="10553700" cy="580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580174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PLOs</a:t>
                      </a:r>
                      <a:endParaRPr lang="th-TH" sz="2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F029BFF-D1A0-19CB-E596-2FDC887D9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454230"/>
              </p:ext>
            </p:extLst>
          </p:nvPr>
        </p:nvGraphicFramePr>
        <p:xfrm>
          <a:off x="816757" y="2026654"/>
          <a:ext cx="10553700" cy="8942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PLO6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8F641B-F964-0A9E-EE8E-D1326987A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592388"/>
              </p:ext>
            </p:extLst>
          </p:nvPr>
        </p:nvGraphicFramePr>
        <p:xfrm>
          <a:off x="816757" y="2830817"/>
          <a:ext cx="10553700" cy="8942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PLO7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93D6ADF-FC67-F594-BBA3-CA7F905F9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3486"/>
              </p:ext>
            </p:extLst>
          </p:nvPr>
        </p:nvGraphicFramePr>
        <p:xfrm>
          <a:off x="816757" y="3732642"/>
          <a:ext cx="10553700" cy="9239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92390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PLO9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5BA4475-B895-1AA9-BBB1-CE4AC0F32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84455"/>
              </p:ext>
            </p:extLst>
          </p:nvPr>
        </p:nvGraphicFramePr>
        <p:xfrm>
          <a:off x="816757" y="4629870"/>
          <a:ext cx="10553700" cy="9018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90184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PLO9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A736BF0-DBF1-5D1B-D26C-BC03AADEF33E}"/>
              </a:ext>
            </a:extLst>
          </p:cNvPr>
          <p:cNvGraphicFramePr>
            <a:graphicFrameLocks noGrp="1"/>
          </p:cNvGraphicFramePr>
          <p:nvPr/>
        </p:nvGraphicFramePr>
        <p:xfrm>
          <a:off x="819150" y="5481177"/>
          <a:ext cx="10553700" cy="89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6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การประเมินผลลัพธ์</a:t>
                      </a:r>
                      <a:b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การเรียนรู้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48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2558" y="2946700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514948511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2558" y="3694236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1890038374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558" y="4417254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62558" y="5108609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อาชีพที่ประกอบได้หลังสำเร็จการศึกษา</a:t>
            </a:r>
            <a:endParaRPr lang="en-US" altLang="ko-KR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845311"/>
              </p:ext>
            </p:extLst>
          </p:nvPr>
        </p:nvGraphicFramePr>
        <p:xfrm>
          <a:off x="662558" y="1515041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514948511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473047"/>
              </p:ext>
            </p:extLst>
          </p:nvPr>
        </p:nvGraphicFramePr>
        <p:xfrm>
          <a:off x="662558" y="2245290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663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1788</TotalTime>
  <Words>252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TH SarabunPSK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yim ployphan</dc:creator>
  <cp:lastModifiedBy>acad02.vru@hotmail.com</cp:lastModifiedBy>
  <cp:revision>108</cp:revision>
  <dcterms:created xsi:type="dcterms:W3CDTF">2022-01-06T03:24:11Z</dcterms:created>
  <dcterms:modified xsi:type="dcterms:W3CDTF">2025-02-10T09:14:46Z</dcterms:modified>
</cp:coreProperties>
</file>